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Maven Pro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MavenPro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642b190528_0_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642b190528_0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Choke = server lag -&gt; sending too many packets /// loss -&gt; packet loss</a:t>
            </a:r>
            <a:endParaRPr/>
          </a:p>
          <a:p>
            <a:pPr indent="-2762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Verdana"/>
              <a:buAutoNum type="arabicPeriod"/>
            </a:pPr>
            <a:r>
              <a:rPr lang="fr" sz="750">
                <a:latin typeface="Verdana"/>
                <a:ea typeface="Verdana"/>
                <a:cs typeface="Verdana"/>
                <a:sym typeface="Verdana"/>
              </a:rPr>
              <a:t>FPS- How many frames per second your graphics card is doing</a:t>
            </a:r>
            <a:endParaRPr sz="750">
              <a:latin typeface="Verdana"/>
              <a:ea typeface="Verdana"/>
              <a:cs typeface="Verdana"/>
              <a:sym typeface="Verdana"/>
            </a:endParaRPr>
          </a:p>
          <a:p>
            <a:pPr indent="-2762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Verdana"/>
              <a:buAutoNum type="arabicPeriod"/>
            </a:pPr>
            <a:r>
              <a:rPr lang="fr" sz="750">
                <a:latin typeface="Verdana"/>
                <a:ea typeface="Verdana"/>
                <a:cs typeface="Verdana"/>
                <a:sym typeface="Verdana"/>
              </a:rPr>
              <a:t>Ping- Round trip time from your computer to the server and back</a:t>
            </a:r>
            <a:endParaRPr sz="750">
              <a:latin typeface="Verdana"/>
              <a:ea typeface="Verdana"/>
              <a:cs typeface="Verdana"/>
              <a:sym typeface="Verdana"/>
            </a:endParaRPr>
          </a:p>
          <a:p>
            <a:pPr indent="-2762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Verdana"/>
              <a:buAutoNum type="arabicPeriod"/>
            </a:pPr>
            <a:r>
              <a:rPr lang="fr" sz="750">
                <a:latin typeface="Verdana"/>
                <a:ea typeface="Verdana"/>
                <a:cs typeface="Verdana"/>
                <a:sym typeface="Verdana"/>
              </a:rPr>
              <a:t>Data - How many TCP/IP packets youre sending (you dont need to know this)</a:t>
            </a:r>
            <a:endParaRPr sz="750">
              <a:latin typeface="Verdana"/>
              <a:ea typeface="Verdana"/>
              <a:cs typeface="Verdana"/>
              <a:sym typeface="Verdana"/>
            </a:endParaRPr>
          </a:p>
          <a:p>
            <a:pPr indent="-2762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Verdana"/>
              <a:buAutoNum type="arabicPeriod"/>
            </a:pPr>
            <a:r>
              <a:rPr lang="fr" sz="750">
                <a:latin typeface="Verdana"/>
                <a:ea typeface="Verdana"/>
                <a:cs typeface="Verdana"/>
                <a:sym typeface="Verdana"/>
              </a:rPr>
              <a:t>kilobits per second- how much actual data youre sending in and out (not needed)</a:t>
            </a:r>
            <a:endParaRPr sz="750">
              <a:latin typeface="Verdana"/>
              <a:ea typeface="Verdana"/>
              <a:cs typeface="Verdana"/>
              <a:sym typeface="Verdana"/>
            </a:endParaRPr>
          </a:p>
          <a:p>
            <a:pPr indent="-2762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Verdana"/>
              <a:buAutoNum type="arabicPeriod"/>
            </a:pPr>
            <a:r>
              <a:rPr lang="fr" sz="750">
                <a:latin typeface="Verdana"/>
                <a:ea typeface="Verdana"/>
                <a:cs typeface="Verdana"/>
                <a:sym typeface="Verdana"/>
              </a:rPr>
              <a:t>How many times per second your computer updates your players position on the server (out -- the bottom one)</a:t>
            </a:r>
            <a:br>
              <a:rPr lang="fr" sz="750">
                <a:latin typeface="Verdana"/>
                <a:ea typeface="Verdana"/>
                <a:cs typeface="Verdana"/>
                <a:sym typeface="Verdana"/>
              </a:rPr>
            </a:br>
            <a:r>
              <a:rPr lang="fr" sz="750">
                <a:latin typeface="Verdana"/>
                <a:ea typeface="Verdana"/>
                <a:cs typeface="Verdana"/>
                <a:sym typeface="Verdana"/>
              </a:rPr>
              <a:t>6 -How many times per second the server sends your computer players positions (in -- the top one)</a:t>
            </a:r>
            <a:endParaRPr sz="75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642b190528_0_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642b190528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42b190528_0_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642b190528_0_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65bd6eb2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65bd6eb2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642b190528_0_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642b190528_0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42b190528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42b190528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642b190528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642b190528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42b190528_0_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42b190528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642b190528_0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642b190528_0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42b190528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42b190528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42b190528_0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42b190528_0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42b190528_0_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642b190528_0_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42b190528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42b190528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Shadesun" TargetMode="External"/><Relationship Id="rId4" Type="http://schemas.openxmlformats.org/officeDocument/2006/relationships/hyperlink" Target="https://www.boost.org/doc/libs/1_66_0/doc/html/boost_asio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311700" y="1320875"/>
            <a:ext cx="8520600" cy="98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Workshop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</a:t>
            </a:r>
            <a:r>
              <a:rPr lang="fr"/>
              <a:t>réseau</a:t>
            </a:r>
            <a:r>
              <a:rPr lang="fr"/>
              <a:t> en c++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Comment utiliser la library boost::asio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22"/>
          <p:cNvPicPr preferRelativeResize="0"/>
          <p:nvPr/>
        </p:nvPicPr>
        <p:blipFill rotWithShape="1">
          <a:blip r:embed="rId3">
            <a:alphaModFix/>
          </a:blip>
          <a:srcRect b="30776" l="0" r="0" t="0"/>
          <a:stretch/>
        </p:blipFill>
        <p:spPr>
          <a:xfrm>
            <a:off x="29025" y="1373175"/>
            <a:ext cx="9085950" cy="239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Mais en fait, Boost::asio, c’est quoi ça ?</a:t>
            </a:r>
            <a:endParaRPr/>
          </a:p>
        </p:txBody>
      </p:sp>
      <p:pic>
        <p:nvPicPr>
          <p:cNvPr id="336" name="Google Shape;3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063" y="2164950"/>
            <a:ext cx="6321875" cy="159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Serveur, client, comment ça se passe ?</a:t>
            </a:r>
            <a:endParaRPr/>
          </a:p>
        </p:txBody>
      </p:sp>
      <p:pic>
        <p:nvPicPr>
          <p:cNvPr id="342" name="Google Shape;3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0638" y="1844850"/>
            <a:ext cx="6562725" cy="26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L’asynchrone keskekoi ?</a:t>
            </a:r>
            <a:endParaRPr/>
          </a:p>
        </p:txBody>
      </p:sp>
      <p:pic>
        <p:nvPicPr>
          <p:cNvPr id="348" name="Google Shape;3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1263" y="1452000"/>
            <a:ext cx="5761466" cy="32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3924" y="1733874"/>
            <a:ext cx="4496150" cy="255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Place aux exercices !</a:t>
            </a:r>
            <a:endParaRPr/>
          </a:p>
        </p:txBody>
      </p:sp>
      <p:sp>
        <p:nvSpPr>
          <p:cNvPr id="355" name="Google Shape;355;p2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Lien du git des exercices :                                                         </a:t>
            </a:r>
            <a:r>
              <a:rPr lang="fr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https://github.com/Shadesun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400"/>
              <a:t>Télécharger boost::asio : </a:t>
            </a:r>
            <a:r>
              <a:rPr lang="fr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https://www.boost.org/doc/libs/1_66_0/doc/html/boost_asio.html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but de ce workshop :</a:t>
            </a:r>
            <a:endParaRPr/>
          </a:p>
        </p:txBody>
      </p:sp>
      <p:sp>
        <p:nvSpPr>
          <p:cNvPr id="284" name="Google Shape;284;p14"/>
          <p:cNvSpPr txBox="1"/>
          <p:nvPr>
            <p:ph type="title"/>
          </p:nvPr>
        </p:nvSpPr>
        <p:spPr>
          <a:xfrm>
            <a:off x="743225" y="1752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-Réaliser un echo Server/Client TCP</a:t>
            </a:r>
            <a:endParaRPr/>
          </a:p>
        </p:txBody>
      </p:sp>
      <p:sp>
        <p:nvSpPr>
          <p:cNvPr id="285" name="Google Shape;285;p14"/>
          <p:cNvSpPr txBox="1"/>
          <p:nvPr>
            <p:ph type="title"/>
          </p:nvPr>
        </p:nvSpPr>
        <p:spPr>
          <a:xfrm>
            <a:off x="743225" y="26348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-Réaliser un echo Server/Client UDP</a:t>
            </a:r>
            <a:endParaRPr/>
          </a:p>
        </p:txBody>
      </p:sp>
      <p:sp>
        <p:nvSpPr>
          <p:cNvPr id="286" name="Google Shape;286;p14"/>
          <p:cNvSpPr txBox="1"/>
          <p:nvPr>
            <p:ph type="title"/>
          </p:nvPr>
        </p:nvSpPr>
        <p:spPr>
          <a:xfrm>
            <a:off x="743225" y="35584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-Comprendre le fonctionnement d’un réseau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principes de base du </a:t>
            </a:r>
            <a:r>
              <a:rPr lang="fr"/>
              <a:t>réseau</a:t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0275"/>
            <a:ext cx="8839200" cy="2421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Udp, Tcp … Késako ?</a:t>
            </a:r>
            <a:endParaRPr/>
          </a:p>
        </p:txBody>
      </p:sp>
      <p:pic>
        <p:nvPicPr>
          <p:cNvPr id="298" name="Google Shape;2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1263" y="1444700"/>
            <a:ext cx="5761466" cy="324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 </a:t>
            </a:r>
            <a:r>
              <a:rPr lang="fr"/>
              <a:t>paquet</a:t>
            </a:r>
            <a:r>
              <a:rPr lang="fr"/>
              <a:t> c’est </a:t>
            </a:r>
            <a:r>
              <a:rPr lang="fr"/>
              <a:t>quoi</a:t>
            </a:r>
            <a:r>
              <a:rPr lang="fr"/>
              <a:t> ça ?</a:t>
            </a:r>
            <a:endParaRPr/>
          </a:p>
        </p:txBody>
      </p:sp>
      <p:pic>
        <p:nvPicPr>
          <p:cNvPr id="304" name="Google Shape;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250" y="1597875"/>
            <a:ext cx="4249496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 exemple pratique : Counter Strike</a:t>
            </a:r>
            <a:endParaRPr/>
          </a:p>
        </p:txBody>
      </p:sp>
      <p:pic>
        <p:nvPicPr>
          <p:cNvPr id="310" name="Google Shape;3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5538" y="1481100"/>
            <a:ext cx="3232920" cy="324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0"/>
          <p:cNvPicPr preferRelativeResize="0"/>
          <p:nvPr/>
        </p:nvPicPr>
        <p:blipFill rotWithShape="1">
          <a:blip r:embed="rId3">
            <a:alphaModFix/>
          </a:blip>
          <a:srcRect b="6777" l="0" r="0" t="0"/>
          <a:stretch/>
        </p:blipFill>
        <p:spPr>
          <a:xfrm>
            <a:off x="971100" y="152400"/>
            <a:ext cx="7201798" cy="451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